
<file path=[Content_Types].xml><?xml version="1.0" encoding="utf-8"?>
<Types xmlns="http://schemas.openxmlformats.org/package/2006/content-types">
  <Default Extension="bmp" ContentType="image/bmp"/>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 id="262" r:id="rId6"/>
    <p:sldId id="260"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varScale="1">
        <p:scale>
          <a:sx n="46" d="100"/>
          <a:sy n="46" d="100"/>
        </p:scale>
        <p:origin x="78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03FCE02C-6EC6-4E09-BC2C-9FDED4DE236E}" type="datetimeFigureOut">
              <a:rPr lang="en-US" dirty="0"/>
              <a:t>4/24/2020</a:t>
            </a:fld>
            <a:endParaRPr lang="en-US" dirty="0"/>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FB075A7A-4A9A-410F-B848-AB998ACC9419}" type="datetimeFigureOut">
              <a:rPr lang="en-US" dirty="0"/>
              <a:pPr/>
              <a:t>4/24/2020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AA5F3E88-2D66-4D17-B0FA-EA13CB20B2FF}" type="datetimeFigureOut">
              <a:rPr lang="en-US" dirty="0"/>
              <a:pPr/>
              <a:t>4/24/2020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4D8F36E1-9596-4E98-8786-4A17C5D29C65}" type="datetimeFigureOut">
              <a:rPr lang="en-US" dirty="0"/>
              <a:pPr/>
              <a:t>4/24/2020</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EE4D1A55-63BC-4BA2-9538-7DDEADA10621}" type="datetimeFigureOut">
              <a:rPr lang="en-US" dirty="0"/>
              <a:t>4/24/2020</a:t>
            </a:fld>
            <a:endParaRPr lang="en-US" dirty="0"/>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US" dirty="0"/>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66D01ABB-8821-4BF5-97A9-E1A66ACAEAA9}" type="datetimeFigureOut">
              <a:rPr lang="en-US" dirty="0"/>
              <a:pPr/>
              <a:t>4/24/2020</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20C37B1C-D4A1-4A4F-A470-80868146AFC5}" type="datetimeFigureOut">
              <a:rPr lang="en-US" dirty="0"/>
              <a:pPr/>
              <a:t>4/24/2020</a:t>
            </a:fld>
            <a:endParaRPr lang="en-US" dirty="0"/>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US" dirty="0"/>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6D31D1B9-F39E-471E-80A9-595CAA5664AD}" type="datetimeFigureOut">
              <a:rPr lang="en-US" dirty="0"/>
              <a:pPr/>
              <a:t>4/24/2020</a:t>
            </a:fld>
            <a:endParaRPr lang="en-US" dirty="0"/>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33FCEABC-E2B9-4606-A74F-CB06AF596887}" type="datetimeFigureOut">
              <a:rPr lang="en-US" dirty="0"/>
              <a:pPr/>
              <a:t>4/24/2020</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US" dirty="0"/>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FA8850A0-01A3-4F4E-AA52-F716A9BFD4EB}" type="datetimeFigureOut">
              <a:rPr lang="en-US" dirty="0"/>
              <a:pPr/>
              <a:t>4/24/2020</a:t>
            </a:fld>
            <a:endParaRPr lang="en-US" dirty="0"/>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4FAB73BC-B049-4115-A692-8D63A059BFB8}" type="slidenum">
              <a:rPr lang="en-US" dirty="0"/>
              <a:pPr/>
              <a:t>‹#›</a:t>
            </a:fld>
            <a:endParaRPr lang="en-US" dirty="0"/>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E5811CCA-BB49-46C7-A0E2-F42339750F9A}" type="datetimeFigureOut">
              <a:rPr lang="en-US" dirty="0"/>
              <a:t>4/24/2020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17205CAA-4E5A-4223-BD55-C5D2841AC9EF}" type="datetimeFigureOut">
              <a:rPr lang="en-US" dirty="0"/>
              <a:t>4/24/2020</a:t>
            </a:fld>
            <a:endParaRPr lang="en-US" dirty="0"/>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US" dirty="0"/>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r-Cyrl-RS" dirty="0" smtClean="0"/>
              <a:t>Аудио драма „Мојсије“</a:t>
            </a:r>
            <a:endParaRPr lang="en-US" dirty="0"/>
          </a:p>
        </p:txBody>
      </p:sp>
      <p:sp>
        <p:nvSpPr>
          <p:cNvPr id="3" name="Subtitle 2"/>
          <p:cNvSpPr>
            <a:spLocks noGrp="1"/>
          </p:cNvSpPr>
          <p:nvPr>
            <p:ph type="subTitle" idx="1"/>
          </p:nvPr>
        </p:nvSpPr>
        <p:spPr/>
        <p:txBody>
          <a:bodyPr/>
          <a:lstStyle/>
          <a:p>
            <a:r>
              <a:rPr lang="sr-Cyrl-RS" dirty="0" smtClean="0"/>
              <a:t>Ученици 5. разреда ОШ „Чегар“ у Нишу</a:t>
            </a:r>
            <a:endParaRPr lang="en-US" dirty="0"/>
          </a:p>
        </p:txBody>
      </p:sp>
    </p:spTree>
    <p:extLst>
      <p:ext uri="{BB962C8B-B14F-4D97-AF65-F5344CB8AC3E}">
        <p14:creationId xmlns:p14="http://schemas.microsoft.com/office/powerpoint/2010/main" val="3872534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Учесници:</a:t>
            </a:r>
            <a:endParaRPr lang="en-US" dirty="0"/>
          </a:p>
        </p:txBody>
      </p:sp>
      <p:sp>
        <p:nvSpPr>
          <p:cNvPr id="3" name="Content Placeholder 2"/>
          <p:cNvSpPr>
            <a:spLocks noGrp="1"/>
          </p:cNvSpPr>
          <p:nvPr>
            <p:ph idx="1"/>
          </p:nvPr>
        </p:nvSpPr>
        <p:spPr/>
        <p:txBody>
          <a:bodyPr/>
          <a:lstStyle/>
          <a:p>
            <a:r>
              <a:rPr lang="sr-Cyrl-RS" sz="3600" dirty="0" smtClean="0"/>
              <a:t>Наставник: Милан Марковић, мастер теолог</a:t>
            </a:r>
          </a:p>
          <a:p>
            <a:r>
              <a:rPr lang="sr-Cyrl-RS" sz="3600" dirty="0" smtClean="0"/>
              <a:t>Ученици: </a:t>
            </a:r>
            <a:r>
              <a:rPr lang="sr-Cyrl-RS" sz="3600" smtClean="0"/>
              <a:t>Одељења 5-1,5-2 </a:t>
            </a:r>
            <a:r>
              <a:rPr lang="sr-Cyrl-RS" sz="3600" dirty="0" smtClean="0"/>
              <a:t>и 5-3 ОШ „Чегар“ у Нишу</a:t>
            </a:r>
          </a:p>
          <a:p>
            <a:pPr marL="0" indent="0">
              <a:buNone/>
            </a:pPr>
            <a:endParaRPr lang="en-US" dirty="0"/>
          </a:p>
        </p:txBody>
      </p:sp>
    </p:spTree>
    <p:extLst>
      <p:ext uri="{BB962C8B-B14F-4D97-AF65-F5344CB8AC3E}">
        <p14:creationId xmlns:p14="http://schemas.microsoft.com/office/powerpoint/2010/main" val="1201373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Време и место реализације:</a:t>
            </a:r>
            <a:endParaRPr lang="en-US" dirty="0"/>
          </a:p>
        </p:txBody>
      </p:sp>
      <p:sp>
        <p:nvSpPr>
          <p:cNvPr id="3" name="Content Placeholder 2"/>
          <p:cNvSpPr>
            <a:spLocks noGrp="1"/>
          </p:cNvSpPr>
          <p:nvPr>
            <p:ph idx="1"/>
          </p:nvPr>
        </p:nvSpPr>
        <p:spPr/>
        <p:txBody>
          <a:bodyPr/>
          <a:lstStyle/>
          <a:p>
            <a:r>
              <a:rPr lang="sr-Cyrl-RS" sz="3600" dirty="0" smtClean="0"/>
              <a:t>Датум: 22.4.2020.</a:t>
            </a:r>
          </a:p>
          <a:p>
            <a:r>
              <a:rPr lang="sr-Cyrl-RS" sz="3600" dirty="0" smtClean="0"/>
              <a:t>Место реализације: Мајкрософ тимс платформа</a:t>
            </a:r>
          </a:p>
          <a:p>
            <a:r>
              <a:rPr lang="sr-Cyrl-RS" sz="3600" dirty="0" smtClean="0"/>
              <a:t>Начин реализације: видео позив</a:t>
            </a:r>
          </a:p>
          <a:p>
            <a:pPr marL="0" indent="0">
              <a:buNone/>
            </a:pPr>
            <a:endParaRPr lang="en-US" dirty="0"/>
          </a:p>
        </p:txBody>
      </p:sp>
    </p:spTree>
    <p:extLst>
      <p:ext uri="{BB962C8B-B14F-4D97-AF65-F5344CB8AC3E}">
        <p14:creationId xmlns:p14="http://schemas.microsoft.com/office/powerpoint/2010/main" val="1727634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Опис активности:</a:t>
            </a:r>
            <a:endParaRPr lang="en-US" dirty="0"/>
          </a:p>
        </p:txBody>
      </p:sp>
      <p:sp>
        <p:nvSpPr>
          <p:cNvPr id="3" name="Content Placeholder 2"/>
          <p:cNvSpPr>
            <a:spLocks noGrp="1"/>
          </p:cNvSpPr>
          <p:nvPr>
            <p:ph idx="1"/>
          </p:nvPr>
        </p:nvSpPr>
        <p:spPr/>
        <p:txBody>
          <a:bodyPr>
            <a:normAutofit lnSpcReduction="10000"/>
          </a:bodyPr>
          <a:lstStyle/>
          <a:p>
            <a:r>
              <a:rPr lang="sr-Cyrl-RS" sz="2400" dirty="0" smtClean="0"/>
              <a:t>Активност аудио представе (драме) изведена је као систематизација предвиђених тема из верске наставе везаних за библијску причу о Мојсију, бежању из Египта и давању заповести Божијих народу. Наставник је саставио текст драме а ученици су га читали. Кроз читање драмског текста и гласовну драматизацију тог текста, ученици су обновили градиво које су раније обрађивали везано за ову причу. Објављивање ове драме на фејсбуку школе омогућено је аудио снимањем позива, за шта су сагласност дали родитељи ученика и ученици, путем поруке у вибер групи. Ова активност је веома добро примљена код ученика.</a:t>
            </a:r>
          </a:p>
        </p:txBody>
      </p:sp>
    </p:spTree>
    <p:extLst>
      <p:ext uri="{BB962C8B-B14F-4D97-AF65-F5344CB8AC3E}">
        <p14:creationId xmlns:p14="http://schemas.microsoft.com/office/powerpoint/2010/main" val="3455889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Садржај часа:</a:t>
            </a:r>
            <a:endParaRPr lang="en-US" dirty="0"/>
          </a:p>
        </p:txBody>
      </p:sp>
      <p:sp>
        <p:nvSpPr>
          <p:cNvPr id="3" name="Content Placeholder 2"/>
          <p:cNvSpPr>
            <a:spLocks noGrp="1"/>
          </p:cNvSpPr>
          <p:nvPr>
            <p:ph idx="1"/>
          </p:nvPr>
        </p:nvSpPr>
        <p:spPr/>
        <p:txBody>
          <a:bodyPr>
            <a:normAutofit/>
          </a:bodyPr>
          <a:lstStyle/>
          <a:p>
            <a:r>
              <a:rPr lang="sr-Cyrl-RS" sz="2400" dirty="0"/>
              <a:t>Радња драме је: Мојсије и народ траже од фараона да се моле свом богу, пошто су били другачије религије од Египћана. Фараон то не дозвољава. Због тога они беже из Египта кроз Црвено море које се отвара. Празник којим се прославља тај догађај се зове Пасха и ученици се упознају са старозаветним јеврејским обичајима. Даље, настављају кроз пустињу где добијају заповести од Бога, које представљају правни споменик тог периода. Путовање се завршава у Израелу где их уводи Мојсијев наследник, Исус.</a:t>
            </a:r>
            <a:endParaRPr lang="en-US" sz="2400" dirty="0"/>
          </a:p>
        </p:txBody>
      </p:sp>
    </p:spTree>
    <p:extLst>
      <p:ext uri="{BB962C8B-B14F-4D97-AF65-F5344CB8AC3E}">
        <p14:creationId xmlns:p14="http://schemas.microsoft.com/office/powerpoint/2010/main" val="6677517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Корелација:</a:t>
            </a:r>
            <a:endParaRPr lang="en-US" dirty="0"/>
          </a:p>
        </p:txBody>
      </p:sp>
      <p:sp>
        <p:nvSpPr>
          <p:cNvPr id="3" name="Content Placeholder 2"/>
          <p:cNvSpPr>
            <a:spLocks noGrp="1"/>
          </p:cNvSpPr>
          <p:nvPr>
            <p:ph idx="1"/>
          </p:nvPr>
        </p:nvSpPr>
        <p:spPr/>
        <p:txBody>
          <a:bodyPr/>
          <a:lstStyle/>
          <a:p>
            <a:r>
              <a:rPr lang="sr-Cyrl-RS" sz="3200" dirty="0"/>
              <a:t>Врло је битно да су, кроз ову активност, ученици упознати са историјским околностима друштва на Старом истоку у доба писања приче о Мојсију као и са културолошким и религиозним садржајима једнобожаких и многобожачких народа тог периода</a:t>
            </a:r>
            <a:r>
              <a:rPr lang="sr-Cyrl-RS" sz="3200" dirty="0" smtClean="0"/>
              <a:t>.</a:t>
            </a:r>
            <a:endParaRPr lang="en-US" sz="3200" dirty="0"/>
          </a:p>
        </p:txBody>
      </p:sp>
    </p:spTree>
    <p:extLst>
      <p:ext uri="{BB962C8B-B14F-4D97-AF65-F5344CB8AC3E}">
        <p14:creationId xmlns:p14="http://schemas.microsoft.com/office/powerpoint/2010/main" val="3114264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Cyrl-RS" dirty="0" smtClean="0"/>
              <a:t>Оцена успешности активности:</a:t>
            </a:r>
            <a:endParaRPr lang="en-US" dirty="0"/>
          </a:p>
        </p:txBody>
      </p:sp>
      <p:sp>
        <p:nvSpPr>
          <p:cNvPr id="3" name="Content Placeholder 2"/>
          <p:cNvSpPr>
            <a:spLocks noGrp="1"/>
          </p:cNvSpPr>
          <p:nvPr>
            <p:ph idx="1"/>
          </p:nvPr>
        </p:nvSpPr>
        <p:spPr/>
        <p:txBody>
          <a:bodyPr>
            <a:noAutofit/>
          </a:bodyPr>
          <a:lstStyle/>
          <a:p>
            <a:r>
              <a:rPr lang="sr-Latn-RS" sz="2800" dirty="0" smtClean="0"/>
              <a:t>1. </a:t>
            </a:r>
            <a:r>
              <a:rPr lang="sr-Cyrl-RS" sz="2800" dirty="0" smtClean="0"/>
              <a:t>Оцена успешности активности може се уочити у реакцијама ученика, који су били веома задовољни исходом активности – аудио снимком, за чије објављивање су се сложили заједно са родитељима путем поруке у вибер групи</a:t>
            </a:r>
            <a:r>
              <a:rPr lang="sr-Latn-RS" sz="2800" dirty="0" smtClean="0"/>
              <a:t>.</a:t>
            </a:r>
          </a:p>
          <a:p>
            <a:r>
              <a:rPr lang="sr-Latn-RS" sz="2800" dirty="0" smtClean="0"/>
              <a:t>2</a:t>
            </a:r>
            <a:r>
              <a:rPr lang="sr-Cyrl-RS" sz="2800" dirty="0" smtClean="0"/>
              <a:t>.</a:t>
            </a:r>
            <a:r>
              <a:rPr lang="sr-Latn-RS" sz="2800" dirty="0" smtClean="0"/>
              <a:t> </a:t>
            </a:r>
            <a:r>
              <a:rPr lang="sr-Cyrl-RS" sz="2800" dirty="0" smtClean="0"/>
              <a:t>Оцена успешности се може утврдити и утисцима школске јавности која се уочава на фејсбук страници школе где је постављен аудио снимак школе.</a:t>
            </a:r>
            <a:endParaRPr lang="en-US" sz="2800" dirty="0"/>
          </a:p>
        </p:txBody>
      </p:sp>
    </p:spTree>
    <p:extLst>
      <p:ext uri="{BB962C8B-B14F-4D97-AF65-F5344CB8AC3E}">
        <p14:creationId xmlns:p14="http://schemas.microsoft.com/office/powerpoint/2010/main" val="36295856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docProps/app.xml><?xml version="1.0" encoding="utf-8"?>
<Properties xmlns="http://schemas.openxmlformats.org/officeDocument/2006/extended-properties" xmlns:vt="http://schemas.openxmlformats.org/officeDocument/2006/docPropsVTypes">
  <Template>TM03457510[[fn=Savon]]</Template>
  <TotalTime>42</TotalTime>
  <Words>363</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Savon</vt:lpstr>
      <vt:lpstr>Аудио драма „Мојсије“</vt:lpstr>
      <vt:lpstr>Учесници:</vt:lpstr>
      <vt:lpstr>Време и место реализације:</vt:lpstr>
      <vt:lpstr>Опис активности:</vt:lpstr>
      <vt:lpstr>Садржај часа:</vt:lpstr>
      <vt:lpstr>Корелација:</vt:lpstr>
      <vt:lpstr>Оцена успешности активности:</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Аудио драма „Мојсије“</dc:title>
  <dc:creator>Milan Markovic</dc:creator>
  <cp:lastModifiedBy>Milan Markovic</cp:lastModifiedBy>
  <cp:revision>7</cp:revision>
  <dcterms:created xsi:type="dcterms:W3CDTF">2020-04-24T18:57:30Z</dcterms:created>
  <dcterms:modified xsi:type="dcterms:W3CDTF">2020-04-24T20:44:56Z</dcterms:modified>
</cp:coreProperties>
</file>